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90" r:id="rId2"/>
    <p:sldId id="279" r:id="rId3"/>
    <p:sldId id="287" r:id="rId4"/>
    <p:sldId id="291" r:id="rId5"/>
    <p:sldId id="292" r:id="rId6"/>
    <p:sldId id="293" r:id="rId7"/>
    <p:sldId id="294" r:id="rId8"/>
    <p:sldId id="295" r:id="rId9"/>
    <p:sldId id="296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80" autoAdjust="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7/4/2022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7/4/2022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31C1-7DEA-6344-265C-C740E6D73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0AA26-B179-C438-C9EE-A0046DA04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1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900" dirty="0"/>
              <a:t>THE NEW CREATURE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 Corinthians 5:14-19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Not As The Gentiles – Ephesians 4:17-19</a:t>
            </a:r>
          </a:p>
          <a:p>
            <a:pPr lvl="1"/>
            <a:r>
              <a:rPr lang="en-US" sz="3200" dirty="0"/>
              <a:t>Futility of Mind – Romans 1:22,23</a:t>
            </a:r>
          </a:p>
          <a:p>
            <a:r>
              <a:rPr lang="en-US" sz="3600" dirty="0"/>
              <a:t>Not Darkened In Understanding – </a:t>
            </a:r>
          </a:p>
          <a:p>
            <a:pPr lvl="1"/>
            <a:r>
              <a:rPr lang="en-US" sz="3200" dirty="0"/>
              <a:t>Acts 26:18 – Light = God &amp; Darkness = Satan</a:t>
            </a:r>
          </a:p>
          <a:p>
            <a:r>
              <a:rPr lang="en-US" sz="3600" dirty="0"/>
              <a:t>Alienated From The Life Of God – </a:t>
            </a:r>
          </a:p>
          <a:p>
            <a:pPr lvl="1"/>
            <a:r>
              <a:rPr lang="en-US" sz="3200" dirty="0"/>
              <a:t>Isaiah 59:2 – sin separates us from God</a:t>
            </a:r>
          </a:p>
          <a:p>
            <a:pPr lvl="1"/>
            <a:r>
              <a:rPr lang="en-US" sz="3200" dirty="0"/>
              <a:t>Romans 1:24 – New Creature Not Alienated From God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/>
              <a:t>Willfully Ignorant-</a:t>
            </a:r>
          </a:p>
          <a:p>
            <a:pPr lvl="1"/>
            <a:r>
              <a:rPr lang="en-US" sz="3200" dirty="0"/>
              <a:t>Romans 1:21,28</a:t>
            </a:r>
          </a:p>
          <a:p>
            <a:r>
              <a:rPr lang="en-US" sz="3600" dirty="0"/>
              <a:t>Hardness Of Heart – </a:t>
            </a:r>
          </a:p>
          <a:p>
            <a:pPr lvl="1"/>
            <a:r>
              <a:rPr lang="en-US" sz="3200" dirty="0"/>
              <a:t>Hebrews 3:13</a:t>
            </a:r>
          </a:p>
          <a:p>
            <a:pPr lvl="1"/>
            <a:r>
              <a:rPr lang="en-US" sz="3200" dirty="0"/>
              <a:t>Past Feeling – 1 Timothy 4:2</a:t>
            </a:r>
          </a:p>
          <a:p>
            <a:r>
              <a:rPr lang="en-US" sz="3600" dirty="0"/>
              <a:t>Licentiousness – “characterized by lust or lewdness… Tending to produce or excite lustful desires.”</a:t>
            </a:r>
          </a:p>
          <a:p>
            <a:pPr lvl="1"/>
            <a:r>
              <a:rPr lang="en-US" sz="3200" dirty="0"/>
              <a:t>“Uncleanness”- more toward sensuality</a:t>
            </a:r>
          </a:p>
        </p:txBody>
      </p:sp>
    </p:spTree>
    <p:extLst>
      <p:ext uri="{BB962C8B-B14F-4D97-AF65-F5344CB8AC3E}">
        <p14:creationId xmlns:p14="http://schemas.microsoft.com/office/powerpoint/2010/main" val="12461258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Not To Be As The Gentiles</a:t>
            </a:r>
            <a:endParaRPr lang="en-US" sz="3200" dirty="0"/>
          </a:p>
          <a:p>
            <a:r>
              <a:rPr lang="en-US" sz="3600" dirty="0"/>
              <a:t>Be As They Had Learned Christ – </a:t>
            </a:r>
          </a:p>
          <a:p>
            <a:pPr lvl="1"/>
            <a:r>
              <a:rPr lang="en-US" sz="3200" dirty="0"/>
              <a:t>Ephesians 4:20-32</a:t>
            </a:r>
          </a:p>
          <a:p>
            <a:pPr lvl="1"/>
            <a:r>
              <a:rPr lang="en-US" sz="3200" dirty="0"/>
              <a:t>“But ye Ephesians have not so learned the gospel of Christ, as to think these things are allowable.” </a:t>
            </a:r>
            <a:r>
              <a:rPr lang="en-US" sz="3200" dirty="0" err="1"/>
              <a:t>MacKnight</a:t>
            </a:r>
            <a:endParaRPr lang="en-US" sz="3200" dirty="0"/>
          </a:p>
          <a:p>
            <a:r>
              <a:rPr lang="en-US" sz="3600" dirty="0"/>
              <a:t>Must be Truthful-</a:t>
            </a:r>
          </a:p>
          <a:p>
            <a:pPr lvl="1"/>
            <a:r>
              <a:rPr lang="en-US" sz="3200" dirty="0"/>
              <a:t>Ephesians 4:21 “truth is in Christ Jesus”</a:t>
            </a:r>
          </a:p>
        </p:txBody>
      </p:sp>
    </p:spTree>
    <p:extLst>
      <p:ext uri="{BB962C8B-B14F-4D97-AF65-F5344CB8AC3E}">
        <p14:creationId xmlns:p14="http://schemas.microsoft.com/office/powerpoint/2010/main" val="989078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Must be Temperate In All Things-</a:t>
            </a:r>
          </a:p>
          <a:p>
            <a:pPr lvl="1"/>
            <a:r>
              <a:rPr lang="en-US" sz="2800" dirty="0"/>
              <a:t>“Be angry, when it is proper, but do not sin, either in the degree or duration of your anger.  Let not your wrath outlive the day, lest it grow into confirmed malice.” </a:t>
            </a:r>
            <a:r>
              <a:rPr lang="en-US" sz="2800" dirty="0" err="1"/>
              <a:t>MacKnight</a:t>
            </a:r>
            <a:endParaRPr lang="en-US" sz="2800" dirty="0"/>
          </a:p>
          <a:p>
            <a:r>
              <a:rPr lang="en-US" sz="3600" dirty="0"/>
              <a:t>“Give No Place To The Devil” vs. 27 – </a:t>
            </a:r>
          </a:p>
          <a:p>
            <a:pPr lvl="1"/>
            <a:r>
              <a:rPr lang="en-US" sz="3200" dirty="0"/>
              <a:t>1 Timothy 5:14; 3:11; 2 Timothy 3:3; Titus 2:3</a:t>
            </a:r>
          </a:p>
          <a:p>
            <a:r>
              <a:rPr lang="en-US" sz="3600" dirty="0"/>
              <a:t>Must be an Honest Worker- vs. 28</a:t>
            </a:r>
          </a:p>
          <a:p>
            <a:pPr lvl="1"/>
            <a:r>
              <a:rPr lang="en-US" sz="3200" dirty="0"/>
              <a:t>Stealing fosters Laziness and kills Industry!</a:t>
            </a:r>
          </a:p>
        </p:txBody>
      </p:sp>
    </p:spTree>
    <p:extLst>
      <p:ext uri="{BB962C8B-B14F-4D97-AF65-F5344CB8AC3E}">
        <p14:creationId xmlns:p14="http://schemas.microsoft.com/office/powerpoint/2010/main" val="16337683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Must be Pure Speakers-</a:t>
            </a:r>
          </a:p>
          <a:p>
            <a:pPr lvl="1"/>
            <a:r>
              <a:rPr lang="en-US" sz="2800" dirty="0"/>
              <a:t>Ephesians 4:29 “Let no corrupt communication proceed out of your mouth”</a:t>
            </a:r>
          </a:p>
          <a:p>
            <a:pPr lvl="1"/>
            <a:r>
              <a:rPr lang="en-US" sz="2800" dirty="0"/>
              <a:t>Ephesians 5:4 “foolish talking, nor coarse jesting, which are not fitting”</a:t>
            </a:r>
          </a:p>
          <a:p>
            <a:pPr lvl="1"/>
            <a:r>
              <a:rPr lang="en-US" sz="2800" dirty="0"/>
              <a:t>Ephesians  4:31 “evil speaking”</a:t>
            </a:r>
          </a:p>
          <a:p>
            <a:r>
              <a:rPr lang="en-US" sz="3600" dirty="0"/>
              <a:t>No Bitterness – vs. 31 </a:t>
            </a:r>
          </a:p>
          <a:p>
            <a:pPr lvl="1"/>
            <a:r>
              <a:rPr lang="en-US" sz="3200" dirty="0"/>
              <a:t>Wrath = Anger, Hatred</a:t>
            </a:r>
          </a:p>
          <a:p>
            <a:pPr lvl="1"/>
            <a:r>
              <a:rPr lang="en-US" sz="3200" dirty="0"/>
              <a:t>Clamor – loud speaking, brawling and railing</a:t>
            </a:r>
          </a:p>
          <a:p>
            <a:pPr lvl="1"/>
            <a:r>
              <a:rPr lang="en-US" sz="3200" dirty="0"/>
              <a:t>Evil Speaking with All Malice!- Blasphemy</a:t>
            </a:r>
          </a:p>
        </p:txBody>
      </p:sp>
    </p:spTree>
    <p:extLst>
      <p:ext uri="{BB962C8B-B14F-4D97-AF65-F5344CB8AC3E}">
        <p14:creationId xmlns:p14="http://schemas.microsoft.com/office/powerpoint/2010/main" val="559811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Must Have Kindness-  vs. 32</a:t>
            </a:r>
          </a:p>
          <a:p>
            <a:pPr lvl="1"/>
            <a:r>
              <a:rPr lang="en-US" sz="2800" dirty="0"/>
              <a:t>“a study in good breeding and gentleness of manners”</a:t>
            </a:r>
          </a:p>
          <a:p>
            <a:pPr lvl="1"/>
            <a:r>
              <a:rPr lang="en-US" sz="2800" dirty="0"/>
              <a:t>“sympathetic or generous qualities”</a:t>
            </a:r>
          </a:p>
          <a:p>
            <a:pPr lvl="1"/>
            <a:r>
              <a:rPr lang="en-US" sz="2800" dirty="0"/>
              <a:t>1 Corinthians 13:4</a:t>
            </a:r>
          </a:p>
          <a:p>
            <a:r>
              <a:rPr lang="en-US" sz="3600" dirty="0"/>
              <a:t>Must Be Tenderhearted -</a:t>
            </a:r>
          </a:p>
          <a:p>
            <a:pPr lvl="1"/>
            <a:r>
              <a:rPr lang="en-US" sz="3200" dirty="0"/>
              <a:t>Lit. “having good bowels” – “easily moved to compassion”</a:t>
            </a:r>
          </a:p>
          <a:p>
            <a:pPr lvl="1"/>
            <a:r>
              <a:rPr lang="en-US" sz="3200" dirty="0"/>
              <a:t>Clamor – loud speaking, brawling and railing</a:t>
            </a:r>
          </a:p>
          <a:p>
            <a:pPr lvl="1"/>
            <a:r>
              <a:rPr lang="en-US" sz="3200" dirty="0"/>
              <a:t>Evil Speaking with All Malice!- Blasphemy</a:t>
            </a:r>
          </a:p>
        </p:txBody>
      </p:sp>
    </p:spTree>
    <p:extLst>
      <p:ext uri="{BB962C8B-B14F-4D97-AF65-F5344CB8AC3E}">
        <p14:creationId xmlns:p14="http://schemas.microsoft.com/office/powerpoint/2010/main" val="33792414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Positive &amp; negative point of view- Ephesians 4:17-32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Must Be Forgiving – vs. 32</a:t>
            </a:r>
          </a:p>
          <a:p>
            <a:pPr lvl="1"/>
            <a:r>
              <a:rPr lang="en-US" sz="2800" dirty="0"/>
              <a:t>Matthew 6:12-15</a:t>
            </a:r>
          </a:p>
          <a:p>
            <a:pPr lvl="1"/>
            <a:r>
              <a:rPr lang="en-US" sz="2800" dirty="0"/>
              <a:t>New Creatures must be ready to forgive those who repent as we expect God to do for us when we repent!</a:t>
            </a:r>
          </a:p>
          <a:p>
            <a:r>
              <a:rPr lang="en-US" sz="3600" dirty="0"/>
              <a:t>How Does One Become a New Creature In Christ?</a:t>
            </a:r>
          </a:p>
          <a:p>
            <a:pPr lvl="1"/>
            <a:r>
              <a:rPr lang="en-US" sz="3200" dirty="0"/>
              <a:t>How Does One Get Into Christ?</a:t>
            </a:r>
          </a:p>
          <a:p>
            <a:pPr lvl="1"/>
            <a:r>
              <a:rPr lang="en-US" sz="3200" dirty="0"/>
              <a:t>Romans 6:3,4</a:t>
            </a:r>
          </a:p>
          <a:p>
            <a:pPr lvl="1"/>
            <a:r>
              <a:rPr lang="en-US" sz="3200" dirty="0"/>
              <a:t>Are You a New Creature in Christ?</a:t>
            </a:r>
          </a:p>
        </p:txBody>
      </p:sp>
    </p:spTree>
    <p:extLst>
      <p:ext uri="{BB962C8B-B14F-4D97-AF65-F5344CB8AC3E}">
        <p14:creationId xmlns:p14="http://schemas.microsoft.com/office/powerpoint/2010/main" val="3611995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1015</TotalTime>
  <Words>468</Words>
  <Application>Microsoft Office PowerPoint</Application>
  <PresentationFormat>Custom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Cambria</vt:lpstr>
      <vt:lpstr>Red Radial 16x9</vt:lpstr>
      <vt:lpstr>PowerPoint Presentation</vt:lpstr>
      <vt:lpstr>THE NEW CREATURE</vt:lpstr>
      <vt:lpstr>Positive &amp; negative point of view- Ephesians 4:17-32</vt:lpstr>
      <vt:lpstr>Positive &amp; negative point of view- Ephesians 4:17-32</vt:lpstr>
      <vt:lpstr>Positive &amp; negative point of view- Ephesians 4:17-32</vt:lpstr>
      <vt:lpstr>Positive &amp; negative point of view- Ephesians 4:17-32</vt:lpstr>
      <vt:lpstr>Positive &amp; negative point of view- Ephesians 4:17-32</vt:lpstr>
      <vt:lpstr>Positive &amp; negative point of view- Ephesians 4:17-32</vt:lpstr>
      <vt:lpstr>Positive &amp; negative point of view- Ephesians 4:17-32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9</cp:revision>
  <dcterms:created xsi:type="dcterms:W3CDTF">2022-07-05T00:46:28Z</dcterms:created>
  <dcterms:modified xsi:type="dcterms:W3CDTF">2022-07-05T17:41:31Z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